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3" r:id="rId17"/>
    <p:sldId id="274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ли ты зачем нужно пить молоко, если нет то хотел(а) бы что-нибудь об этом узнать?</a:t>
            </a:r>
          </a:p>
        </c:rich>
      </c:tx>
      <c:layout>
        <c:manualLayout>
          <c:xMode val="edge"/>
          <c:yMode val="edge"/>
          <c:x val="0.1254999444506166"/>
          <c:y val="1.10715355298686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55445651563033"/>
          <c:y val="0.21845424297035745"/>
          <c:w val="0.44414386567119007"/>
          <c:h val="0.601719772493128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Знаешь ли ты зачем нужно пить молоко, если нет то хотел(а) бы что-нибудь об этом узнать?</c:v>
                </c:pt>
              </c:strCache>
            </c:strRef>
          </c:tx>
          <c:dLbls>
            <c:dLbl>
              <c:idx val="2"/>
              <c:layout>
                <c:manualLayout>
                  <c:x val="1.9216644494391411E-2"/>
                  <c:y val="7.14721311158663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959619871296347E-3"/>
                  <c:y val="5.87345669321766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но хотелось узнать больше</c:v>
                </c:pt>
                <c:pt idx="1">
                  <c:v>Не слышал(а), но хочу узнать</c:v>
                </c:pt>
                <c:pt idx="2">
                  <c:v>Знаю много о данной теме</c:v>
                </c:pt>
                <c:pt idx="3">
                  <c:v>Мне не интересна данная тема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0.59</c:v>
                </c:pt>
                <c:pt idx="1">
                  <c:v>0.36</c:v>
                </c:pt>
                <c:pt idx="2">
                  <c:v>0.03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166908042349546"/>
          <c:y val="0.22171919265633777"/>
          <c:w val="0.32326997269120633"/>
          <c:h val="0.51930159933920383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Какое ты и твоя семья покупаете молоко?</a:t>
            </a:r>
          </a:p>
        </c:rich>
      </c:tx>
      <c:layout>
        <c:manualLayout>
          <c:xMode val="edge"/>
          <c:yMode val="edge"/>
          <c:x val="0.12518872903010778"/>
          <c:y val="1.36883686590248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58179646705924"/>
          <c:y val="0.23544533005674745"/>
          <c:w val="0.47555646594822792"/>
          <c:h val="0.73817750688460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Какое ты и твоя семья покупаете молоко?</c:v>
                </c:pt>
              </c:strCache>
            </c:strRef>
          </c:tx>
          <c:dLbls>
            <c:dLbl>
              <c:idx val="0"/>
              <c:layout>
                <c:manualLayout>
                  <c:x val="-1.4786968114653928E-2"/>
                  <c:y val="9.12443506621358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642317520275525E-2"/>
                  <c:y val="9.58726234569150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Домашнее</c:v>
                </c:pt>
                <c:pt idx="1">
                  <c:v>Фермерское</c:v>
                </c:pt>
                <c:pt idx="2">
                  <c:v>Магазинное</c:v>
                </c:pt>
                <c:pt idx="3">
                  <c:v>Не пью молоко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0.04</c:v>
                </c:pt>
                <c:pt idx="1">
                  <c:v>7.0000000000000007E-2</c:v>
                </c:pt>
                <c:pt idx="2">
                  <c:v>0.86</c:v>
                </c:pt>
                <c:pt idx="3" formatCode="General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905621597600262"/>
          <c:y val="0.22795029177879236"/>
          <c:w val="0.28094378402399733"/>
          <c:h val="0.737021730264547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какой фирмы ты и твоя покупаете?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521932670412907E-2"/>
          <c:y val="0.20464814591439387"/>
          <c:w val="0.48446041009449003"/>
          <c:h val="0.773884129096578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Молоко какой фирмы ты и твоя покупаете?</c:v>
                </c:pt>
              </c:strCache>
            </c:strRef>
          </c:tx>
          <c:dLbls>
            <c:dLbl>
              <c:idx val="3"/>
              <c:layout>
                <c:manualLayout>
                  <c:x val="4.1640705392765709E-2"/>
                  <c:y val="-4.28150148491973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797638333136801E-2"/>
                  <c:y val="6.19893170785996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342632522151242E-2"/>
                  <c:y val="7.68239737686239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5799213554742236E-2"/>
                  <c:y val="7.49829007265303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Коровка из Кореновки</c:v>
                </c:pt>
                <c:pt idx="1">
                  <c:v>Кубанский молочник</c:v>
                </c:pt>
                <c:pt idx="2">
                  <c:v>Домик в деревне</c:v>
                </c:pt>
                <c:pt idx="3">
                  <c:v>Вкуснотеево</c:v>
                </c:pt>
                <c:pt idx="4">
                  <c:v>Агрокомплекс</c:v>
                </c:pt>
                <c:pt idx="5">
                  <c:v>Сметанин</c:v>
                </c:pt>
                <c:pt idx="6">
                  <c:v>Другое</c:v>
                </c:pt>
                <c:pt idx="7">
                  <c:v>Не пью молоко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0.41</c:v>
                </c:pt>
                <c:pt idx="1">
                  <c:v>0.15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0.17</c:v>
                </c:pt>
                <c:pt idx="5">
                  <c:v>0.11</c:v>
                </c:pt>
                <c:pt idx="6">
                  <c:v>0.02</c:v>
                </c:pt>
                <c:pt idx="7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0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140276663937434"/>
          <c:y val="0.20318042512850129"/>
          <c:w val="0.36711516588494558"/>
          <c:h val="0.76401473976947076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7056784" cy="233169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физико-химических свойств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 разных производителей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sz="3200" dirty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200" dirty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32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8425" y="4365104"/>
            <a:ext cx="5438071" cy="2376264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ученица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«В» класса                                                      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Шеремет Дарья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Осадчая Светлана Николаевна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химии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Краснодар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№48 имени Александра Васильевича Суворова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8" y="3429000"/>
            <a:ext cx="4450427" cy="294618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290" y="202612"/>
            <a:ext cx="70940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Крахмал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образцах крахмал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 (5 баллов). 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335479" cy="26642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290" y="4581128"/>
            <a:ext cx="88450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Вода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Капля молока Коровка из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Агрокомплекс стекала медленнее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баллов), чем капля торговый дом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Кубанский молочник (4 балла).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2980" y="3794559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 5 — Цвет молока после добавления раствора йода.</a:t>
            </a:r>
          </a:p>
        </p:txBody>
      </p:sp>
    </p:spTree>
    <p:extLst>
      <p:ext uri="{BB962C8B-B14F-4D97-AF65-F5344CB8AC3E}">
        <p14:creationId xmlns:p14="http://schemas.microsoft.com/office/powerpoint/2010/main" val="12872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59424"/>
            <a:ext cx="2093502" cy="27738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406" y="-11063"/>
            <a:ext cx="1970834" cy="27451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714378"/>
            <a:ext cx="1988132" cy="28872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699" y="2714378"/>
            <a:ext cx="2013024" cy="28872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5842232"/>
            <a:ext cx="7174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 6 — Определение воды в молоке фирм: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Коровка из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б) Кубанский молочник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00052" y="2615280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4860" y="5442122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</a:p>
        </p:txBody>
      </p:sp>
    </p:spTree>
    <p:extLst>
      <p:ext uri="{BB962C8B-B14F-4D97-AF65-F5344CB8AC3E}">
        <p14:creationId xmlns:p14="http://schemas.microsoft.com/office/powerpoint/2010/main" val="37761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94" y="2854287"/>
            <a:ext cx="2060379" cy="28729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3" y="2868237"/>
            <a:ext cx="2001541" cy="28512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45" y="0"/>
            <a:ext cx="2047928" cy="2724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2271"/>
            <a:ext cx="1942463" cy="26602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4422" y="5902888"/>
            <a:ext cx="7792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 7 — Определение воды в молоке фирм: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Торговый дом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б) Агрокомплекс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9065" y="2668183"/>
            <a:ext cx="569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39065" y="5470259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</a:p>
        </p:txBody>
      </p:sp>
    </p:spTree>
    <p:extLst>
      <p:ext uri="{BB962C8B-B14F-4D97-AF65-F5344CB8AC3E}">
        <p14:creationId xmlns:p14="http://schemas.microsoft.com/office/powerpoint/2010/main" val="10653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561" y="7559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7) Кислотность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4 образца получили по 5 баллов.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64" y="963051"/>
            <a:ext cx="3709822" cy="20248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71" y="3465247"/>
            <a:ext cx="3672408" cy="24694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93209" y="2832966"/>
            <a:ext cx="433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8 — Эталонная шкала для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122" y="6024834"/>
            <a:ext cx="52992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 9 —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кислотности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3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12" y="4084987"/>
            <a:ext cx="3444982" cy="23604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771746"/>
            <a:ext cx="3384376" cy="22972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7591" y="3392124"/>
            <a:ext cx="722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9) Мел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4 образца получили по 5 баллов.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598" y="80337"/>
            <a:ext cx="5021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8) Сода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4 образца получили по 5 баллов.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068959"/>
            <a:ext cx="6390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 10 — Определение содержания соды в молоке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223" y="6360940"/>
            <a:ext cx="6116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 11 — Определение содержания мела в молоке</a:t>
            </a:r>
          </a:p>
        </p:txBody>
      </p:sp>
    </p:spTree>
    <p:extLst>
      <p:ext uri="{BB962C8B-B14F-4D97-AF65-F5344CB8AC3E}">
        <p14:creationId xmlns:p14="http://schemas.microsoft.com/office/powerpoint/2010/main" val="13889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92" y="1788872"/>
            <a:ext cx="2739302" cy="3557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870" y="1788872"/>
            <a:ext cx="2732950" cy="35576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4960" y="204565"/>
            <a:ext cx="8298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10) Антибиотики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Коровка из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Агрокомплекс скисло за 1,5 суток, однородной желейной массой, без резкого постороннего запаха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(5 баллов).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764992" y="4941168"/>
            <a:ext cx="5950821" cy="16563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                                 б)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— Образцы прокисшего молока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Коровка из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б) Агрокомплекс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31145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02" y="34381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—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Скисшее молоко Кубанский молочник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8680"/>
            <a:ext cx="2808312" cy="37557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460962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Кубанский молочник скисло за 1,5 суток, желейной, но не однородной массой, без постороннего запаха (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балла).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616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Скисшее молоко торговый дом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352" y="0"/>
            <a:ext cx="2884791" cy="38610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65920" y="460462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торговый дом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скисло за 1,5 суток, желейной, но не однородной массой, с резким посторонним запахом (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балла).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67374"/>
              </p:ext>
            </p:extLst>
          </p:nvPr>
        </p:nvGraphicFramePr>
        <p:xfrm>
          <a:off x="-17381" y="2"/>
          <a:ext cx="9161382" cy="68122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3077"/>
                <a:gridCol w="1811477"/>
                <a:gridCol w="1832277"/>
                <a:gridCol w="1904624"/>
                <a:gridCol w="1759927"/>
              </a:tblGrid>
              <a:tr h="22048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Коровка из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Кореновки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2,5%</a:t>
                      </a:r>
                    </a:p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Кореновск</a:t>
                      </a:r>
                    </a:p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Кубанский молочник 2,5%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Ленинградская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Торговый дом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Сметанин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2,5% ст.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Стародеревянковская</a:t>
                      </a:r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Агрокомплекс 2,5%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Выселки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43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Цвет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Запах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Вкус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Консистенция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139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Крахмал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Кислотность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968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Сода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Мел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Антибиотики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9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исследования я доказала, что в домашних условиях можно проверить качество покупаемого молока и полностью подтвердила выдвинутую мной гипотезу.</a:t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качественное молоко — молоко фирм «Коровка из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Кореновки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«Агрокомплекс».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9" y="2539524"/>
            <a:ext cx="4002755" cy="30243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44" y="2539524"/>
            <a:ext cx="3935630" cy="28803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161" y="3952589"/>
            <a:ext cx="4163964" cy="29054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8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68118443"/>
              </p:ext>
            </p:extLst>
          </p:nvPr>
        </p:nvGraphicFramePr>
        <p:xfrm>
          <a:off x="0" y="-4234"/>
          <a:ext cx="9252520" cy="682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41784" y="5517232"/>
            <a:ext cx="8568952" cy="92412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 — Анализ результатов опроса учащихся о необходимости употребления молока</a:t>
            </a:r>
          </a:p>
        </p:txBody>
      </p:sp>
    </p:spTree>
    <p:extLst>
      <p:ext uri="{BB962C8B-B14F-4D97-AF65-F5344CB8AC3E}">
        <p14:creationId xmlns:p14="http://schemas.microsoft.com/office/powerpoint/2010/main" val="5793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0" y="0"/>
            <a:ext cx="9117150" cy="67829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429000"/>
            <a:ext cx="4464496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101755"/>
            <a:ext cx="7622045" cy="46979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Собрать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пользе молока, показателях качества 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методах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2. Выяснить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спрос на разное молоко среди своих одноклассников с учетом марки производителя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3. Выбрать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молока для исследования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4. Выбрать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5. Провести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экспериментальную проверку качества молока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6. Подготовить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проверки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качества молока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5242691" cy="2763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lvl="0" algn="ctr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марку самого качественного молока на основании исследования его физико-химических свойств. </a:t>
            </a:r>
          </a:p>
        </p:txBody>
      </p:sp>
    </p:spTree>
    <p:extLst>
      <p:ext uri="{BB962C8B-B14F-4D97-AF65-F5344CB8AC3E}">
        <p14:creationId xmlns:p14="http://schemas.microsoft.com/office/powerpoint/2010/main" val="32066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26977"/>
            <a:ext cx="5148064" cy="347725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8083"/>
            <a:ext cx="8229600" cy="6986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426" y="759900"/>
            <a:ext cx="38721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утверждает статистика, в нашей стране молоко употребляют 67% городского населения, не говоря уже о сельской местности, для которой оно является одним из основных продуктов ежедневного питания.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молоке кальций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нужен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нормального развития здоровых зубов и костей и играет важную роль в обмене веществ.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35" y="3802610"/>
            <a:ext cx="4579538" cy="309050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523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2" y="2462988"/>
            <a:ext cx="4292022" cy="28613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443" y="0"/>
            <a:ext cx="8229600" cy="27089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важную роль в жизни человека. Молоко — источник кальция, 97% которого усваивается человеческим организмом. Эта особенность молока, которой не имеет никакой другой продукт, делает его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незаменимым.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799" y="764704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62988"/>
            <a:ext cx="4295757" cy="28613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73" y="3982629"/>
            <a:ext cx="3744416" cy="28070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1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356350" y="188640"/>
            <a:ext cx="7960065" cy="6408712"/>
          </a:xfrm>
          <a:prstGeom prst="star5">
            <a:avLst>
              <a:gd name="adj" fmla="val 2120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предполагаю, что в домашних условиях можно проверить качество покупаемого молока разных производителей.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17468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23489"/>
            <a:ext cx="7772400" cy="7881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6021288"/>
            <a:ext cx="6400800" cy="69492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 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опроса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 выборе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56421225"/>
              </p:ext>
            </p:extLst>
          </p:nvPr>
        </p:nvGraphicFramePr>
        <p:xfrm>
          <a:off x="683568" y="764704"/>
          <a:ext cx="798842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6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25001677"/>
              </p:ext>
            </p:extLst>
          </p:nvPr>
        </p:nvGraphicFramePr>
        <p:xfrm>
          <a:off x="251520" y="-45091"/>
          <a:ext cx="8568952" cy="577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5733256"/>
            <a:ext cx="7848872" cy="70809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 3 — Анализ результатов опроса учащихся о фирме покупаемого молока</a:t>
            </a:r>
          </a:p>
        </p:txBody>
      </p:sp>
    </p:spTree>
    <p:extLst>
      <p:ext uri="{BB962C8B-B14F-4D97-AF65-F5344CB8AC3E}">
        <p14:creationId xmlns:p14="http://schemas.microsoft.com/office/powerpoint/2010/main" val="7829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65" y="2277423"/>
            <a:ext cx="4710112" cy="2681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433211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качества молока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673424" y="4888230"/>
            <a:ext cx="5936704" cy="75057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 — Цвет молока разных производителей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201" y="636354"/>
            <a:ext cx="41044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Цвет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Коровка из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Кубанский молочник и Агрокомплекс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дом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балла).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5813" y="772457"/>
            <a:ext cx="47525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Запах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Коровка из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Кубанский молочник и Агрокомплекс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дом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балла).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698" y="4888230"/>
            <a:ext cx="514581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Вкус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Коровка из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Кубанский молочник и Агрокомплекс получили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дом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балла).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7480" y="5478958"/>
            <a:ext cx="4215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Консистенция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4 образца получили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761</Words>
  <Application>Microsoft Office PowerPoint</Application>
  <PresentationFormat>Экран (4:3)</PresentationFormat>
  <Paragraphs>158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«Исследование физико-химических свойств  молока разных производителей.» </vt:lpstr>
      <vt:lpstr>Презентация PowerPoint</vt:lpstr>
      <vt:lpstr>Презентация PowerPoint</vt:lpstr>
      <vt:lpstr>Глава 1</vt:lpstr>
      <vt:lpstr>Вывод: Молоко играет важную роль в жизни человека. Молоко — источник кальция, 97% которого усваивается человеческим организмом. Эта особенность молока, которой не имеет никакой другой продукт, делает его незаменимым.</vt:lpstr>
      <vt:lpstr>Презентация PowerPoint</vt:lpstr>
      <vt:lpstr>Глава 2</vt:lpstr>
      <vt:lpstr>Презентация PowerPoint</vt:lpstr>
      <vt:lpstr>Исследование качества молока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Рис. 14 — Скисшее молоко Кубанский молочник</vt:lpstr>
      <vt:lpstr>Рис. 15 — Скисшее молоко торговый дом Сметанин </vt:lpstr>
      <vt:lpstr>Презентация PowerPoint</vt:lpstr>
      <vt:lpstr>Вывод:  В ходе исследования я доказала, что в домашних условиях можно проверить качество покупаемого молока и полностью подтвердила выдвинутую мной гипотезу. Наиболее качественное молоко — молоко фирм «Коровка из Кореновки» и «Агрокомплекс».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«Исследование физико-химических свойств  молока разных производителей.»</dc:title>
  <dc:creator>user</dc:creator>
  <cp:lastModifiedBy>Home</cp:lastModifiedBy>
  <cp:revision>51</cp:revision>
  <dcterms:created xsi:type="dcterms:W3CDTF">2017-02-24T13:25:16Z</dcterms:created>
  <dcterms:modified xsi:type="dcterms:W3CDTF">2018-02-09T14:47:59Z</dcterms:modified>
</cp:coreProperties>
</file>